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EE4"/>
    <a:srgbClr val="8B6ED4"/>
    <a:srgbClr val="EDED77"/>
    <a:srgbClr val="C1E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1EE04-DFF2-4CE3-81B5-5BF2A53FDE71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C8BF1-991A-4D13-94AA-0ECABFDF5AE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695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000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88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414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5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3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396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398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39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142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441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570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D4917-FD7E-4174-9BC9-6D04CA5A5244}" type="datetimeFigureOut">
              <a:rPr lang="en-IN" smtClean="0"/>
              <a:t>23-12-2024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50B6A-10B2-46F6-A309-6F06AEBE6F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073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B6ED4"/>
            </a:gs>
            <a:gs pos="45000">
              <a:srgbClr val="D6BEE4"/>
            </a:gs>
            <a:gs pos="70000">
              <a:srgbClr val="D6BEE4"/>
            </a:gs>
            <a:gs pos="96000">
              <a:srgbClr val="EDED7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82350"/>
            <a:ext cx="9144000" cy="1307939"/>
          </a:xfrm>
        </p:spPr>
        <p:txBody>
          <a:bodyPr>
            <a:normAutofit/>
          </a:bodyPr>
          <a:lstStyle/>
          <a:p>
            <a:r>
              <a:rPr lang="en-US" sz="8800" dirty="0" smtClean="0">
                <a:latin typeface="Engravers MT" panose="02090707080505020304" pitchFamily="18" charset="0"/>
              </a:rPr>
              <a:t>INDIA</a:t>
            </a:r>
            <a:endParaRPr lang="en-IN" sz="8800" dirty="0">
              <a:latin typeface="Engravers MT" panose="020907070805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4628" y="3116846"/>
            <a:ext cx="9144000" cy="1655762"/>
          </a:xfrm>
        </p:spPr>
        <p:txBody>
          <a:bodyPr>
            <a:normAutofit/>
          </a:bodyPr>
          <a:lstStyle/>
          <a:p>
            <a:r>
              <a:rPr lang="en-US" sz="6000" b="1" dirty="0" smtClean="0">
                <a:latin typeface="Bell MT" panose="02020503060305020303" pitchFamily="18" charset="0"/>
              </a:rPr>
              <a:t>The Land of Festivals</a:t>
            </a:r>
            <a:endParaRPr lang="en-IN" sz="6000" b="1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95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249" y="494522"/>
            <a:ext cx="113833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oper Black" panose="0208090404030B020404" pitchFamily="18" charset="0"/>
              </a:rPr>
              <a:t>There are many different types of festivals that Indians celebrate .</a:t>
            </a:r>
            <a:r>
              <a:rPr lang="en-IN" sz="2000" dirty="0" smtClean="0">
                <a:latin typeface="Cooper Black" panose="0208090404030B020404" pitchFamily="18" charset="0"/>
              </a:rPr>
              <a:t> Which mainly include:-</a:t>
            </a:r>
            <a:endParaRPr lang="en-US" sz="2000" dirty="0" smtClean="0">
              <a:latin typeface="Cooper Black" panose="0208090404030B0204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249" y="1429450"/>
            <a:ext cx="103196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ooper Black" panose="0208090404030B020404" pitchFamily="18" charset="0"/>
              </a:rPr>
              <a:t>DIWALI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ooper Black" panose="0208090404030B02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ooper Black" panose="0208090404030B020404" pitchFamily="18" charset="0"/>
              </a:rPr>
              <a:t>HOLI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 smtClean="0">
              <a:latin typeface="Cooper Black" panose="0208090404030B0204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ooper Black" panose="0208090404030B020404" pitchFamily="18" charset="0"/>
              </a:rPr>
              <a:t>JANMASHTAMI</a:t>
            </a:r>
          </a:p>
          <a:p>
            <a:endParaRPr lang="en-US" sz="32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543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1"/>
            </a:gs>
            <a:gs pos="96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 10 Beautiful Diwali Photos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749" y="907587"/>
            <a:ext cx="6739747" cy="42123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>
            <a:off x="93305" y="102637"/>
            <a:ext cx="10823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latin typeface="Algerian" panose="04020705040A02060702" pitchFamily="82" charset="0"/>
              </a:rPr>
              <a:t>Diwali (</a:t>
            </a:r>
            <a:r>
              <a:rPr lang="en-IN" sz="3600" b="1" dirty="0" err="1" smtClean="0">
                <a:latin typeface="Algerian" panose="04020705040A02060702" pitchFamily="82" charset="0"/>
              </a:rPr>
              <a:t>Deepavali</a:t>
            </a:r>
            <a:r>
              <a:rPr lang="en-IN" sz="3600" b="1" dirty="0" smtClean="0">
                <a:latin typeface="Algerian" panose="04020705040A02060702" pitchFamily="82" charset="0"/>
              </a:rPr>
              <a:t>)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4568" y="1080654"/>
            <a:ext cx="4472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Celebrated by</a:t>
            </a:r>
            <a:r>
              <a:rPr lang="en-US" b="1" dirty="0" smtClean="0"/>
              <a:t>:</a:t>
            </a:r>
            <a:r>
              <a:rPr lang="en-US" dirty="0" smtClean="0"/>
              <a:t> Hindus, Sikhs, Jains, and Buddhists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74568" y="2389774"/>
            <a:ext cx="4977804" cy="286232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Significance:</a:t>
            </a:r>
            <a:r>
              <a:rPr lang="en-US" sz="2000" dirty="0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Diwali, the Festival of Lights, celebrates the victory of light over darkness and good over evil. It marks the return of Lord Rama to his kingdom after defeating the demon king </a:t>
            </a:r>
            <a:r>
              <a:rPr lang="en-US" sz="2000" dirty="0" err="1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Ravana</a:t>
            </a:r>
            <a:r>
              <a:rPr lang="en-US" sz="2000" dirty="0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. Homes are decorated with oil lamps (</a:t>
            </a:r>
            <a:r>
              <a:rPr lang="en-US" sz="2000" dirty="0" err="1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diyas</a:t>
            </a:r>
            <a:r>
              <a:rPr lang="en-US" sz="2000" dirty="0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), </a:t>
            </a:r>
            <a:r>
              <a:rPr lang="en-US" sz="2000" dirty="0" err="1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rangoli</a:t>
            </a:r>
            <a:r>
              <a:rPr lang="en-US" sz="2000" dirty="0" smtClean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, and fireworks.</a:t>
            </a:r>
            <a:endParaRPr lang="en-IN" sz="20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696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li 2023: Holi kab hain? Check date for holika dahan, dolyatra and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333" y="1392068"/>
            <a:ext cx="6567057" cy="3693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4567" y="193563"/>
            <a:ext cx="8653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latin typeface="Algerian" panose="04020705040A02060702" pitchFamily="82" charset="0"/>
              </a:rPr>
              <a:t>Holi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4567" y="1022465"/>
            <a:ext cx="504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002060"/>
                </a:solidFill>
              </a:rPr>
              <a:t>Celebrated by:</a:t>
            </a:r>
            <a:r>
              <a:rPr lang="en-IN" dirty="0" smtClean="0">
                <a:solidFill>
                  <a:srgbClr val="002060"/>
                </a:solidFill>
              </a:rPr>
              <a:t> </a:t>
            </a:r>
            <a:r>
              <a:rPr lang="en-IN" dirty="0" smtClean="0"/>
              <a:t>Hindus.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74567" y="2310938"/>
            <a:ext cx="47964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Significance:</a:t>
            </a:r>
            <a:r>
              <a:rPr lang="en-US" dirty="0" smtClean="0"/>
              <a:t> Holi signifies the arrival of spring and the triumph of good over evil. It celebrates the love of Lord Krishna for </a:t>
            </a:r>
            <a:r>
              <a:rPr lang="en-US" dirty="0" err="1" smtClean="0"/>
              <a:t>Radha</a:t>
            </a:r>
            <a:r>
              <a:rPr lang="en-US" dirty="0" smtClean="0"/>
              <a:t> and the victory of </a:t>
            </a:r>
            <a:r>
              <a:rPr lang="en-US" dirty="0" err="1" smtClean="0"/>
              <a:t>Prahlad</a:t>
            </a:r>
            <a:r>
              <a:rPr lang="en-US" dirty="0" smtClean="0"/>
              <a:t> over his evil father, </a:t>
            </a:r>
            <a:r>
              <a:rPr lang="en-US" dirty="0" err="1" smtClean="0"/>
              <a:t>Hiranyakashipu</a:t>
            </a:r>
            <a:r>
              <a:rPr lang="en-US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030190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307571"/>
            <a:ext cx="10266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err="1" smtClean="0">
                <a:latin typeface="Algerian" panose="04020705040A02060702" pitchFamily="82" charset="0"/>
              </a:rPr>
              <a:t>Janmashtami</a:t>
            </a:r>
            <a:endParaRPr lang="en-IN" sz="3600" dirty="0">
              <a:latin typeface="Algerian" panose="04020705040A02060702" pitchFamily="82" charset="0"/>
            </a:endParaRPr>
          </a:p>
        </p:txBody>
      </p:sp>
      <p:pic>
        <p:nvPicPr>
          <p:cNvPr id="3074" name="Picture 2" descr="Janmashtami 2022: History and Significance of this Hearty Festiv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8458" y="1435129"/>
            <a:ext cx="6656128" cy="3328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16131" y="3399905"/>
            <a:ext cx="31837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Significance:</a:t>
            </a:r>
            <a:r>
              <a:rPr lang="en-US" dirty="0" smtClean="0"/>
              <a:t> </a:t>
            </a:r>
            <a:r>
              <a:rPr lang="en-US" dirty="0" err="1" smtClean="0"/>
              <a:t>Janmashtami</a:t>
            </a:r>
            <a:r>
              <a:rPr lang="en-US" dirty="0" smtClean="0"/>
              <a:t> celebrates the birth of Lord Krishna, an incarnation of Lord Vishnu, who is believed to have come to earth to defeat evil forces and restore righteousness.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99752" y="1903615"/>
            <a:ext cx="4422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002060"/>
                </a:solidFill>
              </a:rPr>
              <a:t>Celebrated by</a:t>
            </a:r>
            <a:r>
              <a:rPr lang="en-IN" b="1" dirty="0" smtClean="0"/>
              <a:t>:</a:t>
            </a:r>
            <a:r>
              <a:rPr lang="en-IN" dirty="0" smtClean="0"/>
              <a:t> Hindus.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742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</TotalTime>
  <Words>171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Algerian</vt:lpstr>
      <vt:lpstr>Arial</vt:lpstr>
      <vt:lpstr>Bell MT</vt:lpstr>
      <vt:lpstr>Calibri</vt:lpstr>
      <vt:lpstr>Calibri Light</vt:lpstr>
      <vt:lpstr>Cascadia Code</vt:lpstr>
      <vt:lpstr>Cooper Black</vt:lpstr>
      <vt:lpstr>Engravers MT</vt:lpstr>
      <vt:lpstr>Office Theme</vt:lpstr>
      <vt:lpstr>INDIA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INDIA</dc:title>
  <dc:creator>GVPW</dc:creator>
  <cp:lastModifiedBy>GVPW</cp:lastModifiedBy>
  <cp:revision>6</cp:revision>
  <dcterms:created xsi:type="dcterms:W3CDTF">2024-12-23T10:01:39Z</dcterms:created>
  <dcterms:modified xsi:type="dcterms:W3CDTF">2024-12-23T11:01:15Z</dcterms:modified>
</cp:coreProperties>
</file>

<file path=docProps/thumbnail.jpeg>
</file>